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511" r:id="rId2"/>
    <p:sldId id="463" r:id="rId3"/>
    <p:sldId id="529" r:id="rId4"/>
    <p:sldId id="535" r:id="rId5"/>
    <p:sldId id="536" r:id="rId6"/>
    <p:sldId id="537" r:id="rId7"/>
    <p:sldId id="538" r:id="rId8"/>
    <p:sldId id="477" r:id="rId9"/>
    <p:sldId id="399" r:id="rId10"/>
    <p:sldId id="409" r:id="rId11"/>
    <p:sldId id="481" r:id="rId12"/>
    <p:sldId id="482" r:id="rId13"/>
    <p:sldId id="5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rvices.odata.org/V2/Northwind/Northwind.sv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Create App from external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Add bullet Chart inside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Working with In-app Extensibility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24242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Build LRP from External 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787B3-5A89-B5BB-14B6-2303BACB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58334"/>
            <a:ext cx="9210675" cy="51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1E6D8-F1EC-31A5-E6E0-39DC660F355D}"/>
              </a:ext>
            </a:extLst>
          </p:cNvPr>
          <p:cNvSpPr txBox="1"/>
          <p:nvPr/>
        </p:nvSpPr>
        <p:spPr>
          <a:xfrm>
            <a:off x="261764" y="934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-apple-system"/>
                <a:hlinkClick r:id="rId4"/>
              </a:rPr>
              <a:t>https://services.odata.org/V2/Northwind/Northwind.svc/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4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eld Extensibility in S/4HANA Cloud | SAP Blogs">
            <a:extLst>
              <a:ext uri="{FF2B5EF4-FFF2-40B4-BE49-F238E27FC236}">
                <a16:creationId xmlns:a16="http://schemas.microsoft.com/office/drawing/2014/main" id="{7B1F1CA2-2D3E-2CCF-9672-6F2A32C5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96268"/>
            <a:ext cx="11134725" cy="6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0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8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11624</TotalTime>
  <Words>153</Words>
  <Application>Microsoft Office PowerPoint</Application>
  <PresentationFormat>Widescreen</PresentationFormat>
  <Paragraphs>38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718</cp:revision>
  <dcterms:created xsi:type="dcterms:W3CDTF">2016-07-10T03:33:26Z</dcterms:created>
  <dcterms:modified xsi:type="dcterms:W3CDTF">2022-08-11T11:56:32Z</dcterms:modified>
</cp:coreProperties>
</file>